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7" Type="http://schemas.openxmlformats.org/officeDocument/2006/relationships/viewProps" Target="viewProps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Eating Habits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John Doe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March 22, 2005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 the morning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Eat eggs</a:t>
            </a:r>
          </a:p>
          <a:p>
            <a:pPr lvl="0"/>
            <a:r>
              <a:rPr/>
              <a:t>Drink coffee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 the evening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Eat spaghetti</a:t>
            </a:r>
          </a:p>
          <a:p>
            <a:pPr lvl="0"/>
            <a:r>
              <a:rPr/>
              <a:t>Drink wine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Conclusion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/>
                  <a:t>And the answer is…</a:t>
                </a:r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d>
                      <m:dPr>
                        <m:begChr m:val="("/>
                        <m:endChr m:val=")"/>
                        <m:sepChr m:val=""/>
                        <m:grow/>
                      </m:dPr>
                      <m:e>
                        <m:r>
                          <m:t>x</m:t>
                        </m:r>
                      </m:e>
                    </m:d>
                    <m:r>
                      <m:rPr>
                        <m:sty m:val="p"/>
                      </m:rPr>
                      <m:t>=</m:t>
                    </m:r>
                    <m:nary>
                      <m:naryPr>
                        <m:chr m:val="∑"/>
                        <m:limLoc m:val="undOvr"/>
                        <m:subHide m:val="0"/>
                        <m:supHide m:val="0"/>
                      </m:naryPr>
                      <m:sub>
                        <m:r>
                          <m:t>n</m:t>
                        </m:r>
                        <m:r>
                          <m:rPr>
                            <m:sty m:val="p"/>
                          </m:rPr>
                          <m:t>=</m:t>
                        </m:r>
                        <m:r>
                          <m:t>0</m:t>
                        </m:r>
                      </m:sub>
                      <m:sup>
                        <m:r>
                          <m:rPr>
                            <m:sty m:val="p"/>
                          </m:rPr>
                          <m:t>∞</m:t>
                        </m:r>
                      </m:sup>
                      <m:e>
                        <m:f>
                          <m:fPr>
                            <m:type m:val="bar"/>
                          </m:fPr>
                          <m:num>
                            <m:sSup>
                              <m:e>
                                <m:r>
                                  <m:t>f</m:t>
                                </m:r>
                              </m:e>
                              <m:sup>
                                <m:d>
                                  <m:dPr>
                                    <m:begChr m:val="("/>
                                    <m:endChr m:val=")"/>
                                    <m:sepChr m:val=""/>
                                    <m:grow/>
                                  </m:dPr>
                                  <m:e>
                                    <m:r>
                                      <m:t>n</m:t>
                                    </m:r>
                                  </m:e>
                                </m:d>
                              </m:sup>
                            </m:sSup>
                            <m:d>
                              <m:dPr>
                                <m:begChr m:val="("/>
                                <m:endChr m:val=")"/>
                                <m:sepChr m:val=""/>
                                <m:grow/>
                              </m:dPr>
                              <m:e>
                                <m:r>
                                  <m:t>a</m:t>
                                </m:r>
                              </m:e>
                            </m:d>
                          </m:num>
                          <m:den>
                            <m:r>
                              <m:t>n</m:t>
                            </m:r>
                            <m:r>
                              <m:rPr>
                                <m:sty m:val="p"/>
                              </m:rPr>
                              <m:t>!</m:t>
                            </m:r>
                          </m:den>
                        </m:f>
                      </m:e>
                    </m:nary>
                    <m:sSup>
                      <m:e>
                        <m:d>
                          <m:dPr>
                            <m:begChr m:val="("/>
                            <m:endChr m:val=")"/>
                            <m:sepChr m:val=""/>
                            <m:grow/>
                          </m:dPr>
                          <m:e>
                            <m:r>
                              <m:t>x</m:t>
                            </m:r>
                            <m:r>
                              <m:rPr>
                                <m:sty m:val="p"/>
                              </m:rPr>
                              <m:t>−</m:t>
                            </m:r>
                            <m:r>
                              <m:t>a</m:t>
                            </m:r>
                          </m:e>
                        </m:d>
                      </m:e>
                      <m:sup>
                        <m:r>
                          <m:t>n</m:t>
                        </m:r>
                      </m:sup>
                    </m:sSup>
                  </m:oMath>
                </a14:m>
              </a:p>
            </p:txBody>
          </p:sp>
        </mc:Choice>
      </mc:AlternateContent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Eating Habits</dc:title>
  <dc:creator>John Doe</dc:creator>
  <cp:keywords/>
  <dcterms:created xsi:type="dcterms:W3CDTF">2023-04-07T09:27:13Z</dcterms:created>
  <dcterms:modified xsi:type="dcterms:W3CDTF">2023-04-07T09:27:13Z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March 22, 2005</vt:lpwstr>
  </property>
</Properties>
</file>